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8D6536D-E0DF-4D80-83A4-F76F89D2A86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On your Do Now sheet, answer the following question.</a:t>
            </a:r>
          </a:p>
          <a:p>
            <a:pPr lvl="1"/>
            <a:r>
              <a:rPr lang="en-US" dirty="0" smtClean="0"/>
              <a:t>What is parallel structure?</a:t>
            </a:r>
          </a:p>
          <a:p>
            <a:r>
              <a:rPr lang="en-US" dirty="0" smtClean="0"/>
              <a:t>Copy the following sentences into your notebook. If a sentence does not follow parallel structure, correct it.</a:t>
            </a:r>
          </a:p>
          <a:p>
            <a:pPr lvl="1"/>
            <a:r>
              <a:rPr lang="en-US" dirty="0" smtClean="0"/>
              <a:t>Kelly liked gardening, cooking and to knit.</a:t>
            </a:r>
          </a:p>
          <a:p>
            <a:pPr lvl="1"/>
            <a:r>
              <a:rPr lang="en-US" dirty="0" smtClean="0"/>
              <a:t>When making dinner, Steve cut his finger, broke a dish and spilled a gallon of milk on the floor.</a:t>
            </a:r>
          </a:p>
          <a:p>
            <a:pPr lvl="1"/>
            <a:r>
              <a:rPr lang="en-US" dirty="0"/>
              <a:t>To protect her delicate hands, Fran will not rake the yard, do the dishes, or </a:t>
            </a:r>
            <a:r>
              <a:rPr lang="en-US" dirty="0" smtClean="0"/>
              <a:t>scrubbing the bathtub.</a:t>
            </a:r>
          </a:p>
          <a:p>
            <a:pPr lvl="1"/>
            <a:r>
              <a:rPr lang="en-US" dirty="0"/>
              <a:t>Bathing Noodle, our poodle, requires four arms to hold him in the tub, towels to mop up the </a:t>
            </a:r>
            <a:r>
              <a:rPr lang="en-US" dirty="0" smtClean="0"/>
              <a:t>water</a:t>
            </a:r>
            <a:r>
              <a:rPr lang="en-US" dirty="0"/>
              <a:t>, and </a:t>
            </a:r>
            <a:r>
              <a:rPr lang="en-US" dirty="0" smtClean="0"/>
              <a:t>raincoats </a:t>
            </a:r>
            <a:r>
              <a:rPr lang="en-US" dirty="0"/>
              <a:t>to keep us </a:t>
            </a:r>
            <a:r>
              <a:rPr lang="en-US" dirty="0" smtClean="0"/>
              <a:t>dry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7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Myth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5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Myths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</a:rPr>
              <a:t>Traditional </a:t>
            </a:r>
            <a:r>
              <a:rPr lang="en-US" sz="3200" dirty="0">
                <a:solidFill>
                  <a:schemeClr val="accent1"/>
                </a:solidFill>
              </a:rPr>
              <a:t>stories that explain beliefs, customs, or natural phenomenon through the actions of god or </a:t>
            </a:r>
            <a:r>
              <a:rPr lang="en-US" sz="3200" dirty="0" smtClean="0">
                <a:solidFill>
                  <a:schemeClr val="accent1"/>
                </a:solidFill>
              </a:rPr>
              <a:t>heroes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</a:rPr>
              <a:t>They usually teach a lesson</a:t>
            </a:r>
            <a:endParaRPr lang="en-US" sz="32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types of myth do you already know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Fables</a:t>
            </a:r>
          </a:p>
          <a:p>
            <a:r>
              <a:rPr lang="en-US" dirty="0" smtClean="0"/>
              <a:t>Fairy Tales</a:t>
            </a:r>
          </a:p>
          <a:p>
            <a:r>
              <a:rPr lang="en-US" dirty="0" smtClean="0"/>
              <a:t>Legends</a:t>
            </a:r>
          </a:p>
          <a:p>
            <a:r>
              <a:rPr lang="en-US" dirty="0" smtClean="0"/>
              <a:t>Folklore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78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myths can you think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Red Riding Hood</a:t>
            </a:r>
          </a:p>
          <a:p>
            <a:r>
              <a:rPr lang="en-US" dirty="0" smtClean="0"/>
              <a:t>The Three Little Pigs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0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Check for Understanding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997337"/>
              </p:ext>
            </p:extLst>
          </p:nvPr>
        </p:nvGraphicFramePr>
        <p:xfrm>
          <a:off x="1042988" y="2286000"/>
          <a:ext cx="7186612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6612"/>
              </a:tblGrid>
              <a:tr h="4238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Myths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 story</a:t>
                      </a:r>
                      <a:r>
                        <a:rPr lang="en-US" baseline="0" dirty="0" smtClean="0"/>
                        <a:t> that is not factual.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 story about princesses, princes and witches.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adventure story about a real person.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May explain how</a:t>
                      </a:r>
                      <a:r>
                        <a:rPr lang="en-US" baseline="0" dirty="0" smtClean="0"/>
                        <a:t> things begin.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Many cultures have myth about similar events.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Are stories</a:t>
                      </a:r>
                      <a:r>
                        <a:rPr lang="en-US" baseline="0" dirty="0" smtClean="0"/>
                        <a:t> about ordinary people.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Most</a:t>
                      </a:r>
                      <a:r>
                        <a:rPr lang="en-US" baseline="0" dirty="0" smtClean="0"/>
                        <a:t> myth heroes are male.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Big Foot and the</a:t>
                      </a:r>
                      <a:r>
                        <a:rPr lang="en-US" baseline="0" dirty="0" smtClean="0"/>
                        <a:t> Loch Ness monster are myths.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75200" y="-762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Thumbs up = agree</a:t>
            </a:r>
          </a:p>
          <a:p>
            <a:r>
              <a:rPr 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Thumbs down= disagree</a:t>
            </a:r>
            <a:endParaRPr lang="en-US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Imagine and write an “unseen scene” that might be in the “Daedalus and Icarus” myth. </a:t>
            </a:r>
            <a:r>
              <a:rPr lang="en-US" dirty="0" smtClean="0"/>
              <a:t>Be </a:t>
            </a:r>
            <a:r>
              <a:rPr lang="en-US" dirty="0"/>
              <a:t>sure to:</a:t>
            </a:r>
          </a:p>
          <a:p>
            <a:pPr lvl="1"/>
            <a:r>
              <a:rPr lang="en-US" dirty="0"/>
              <a:t>Use techniques of characterization to maintain characters’ personalities.</a:t>
            </a:r>
          </a:p>
          <a:p>
            <a:pPr lvl="1"/>
            <a:r>
              <a:rPr lang="en-US" dirty="0"/>
              <a:t>Incorporate correctly punctuated dialogue.</a:t>
            </a:r>
          </a:p>
          <a:p>
            <a:pPr lvl="1"/>
            <a:r>
              <a:rPr lang="en-US" dirty="0"/>
              <a:t>Use vivid details to enhance elements of character and plot.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304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Do Now</vt:lpstr>
      <vt:lpstr>Myth Review</vt:lpstr>
      <vt:lpstr>Myths Defined</vt:lpstr>
      <vt:lpstr>What types of myth do you already know about?</vt:lpstr>
      <vt:lpstr>What myths can you think of?</vt:lpstr>
      <vt:lpstr>Check for Understanding</vt:lpstr>
      <vt:lpstr>Prompt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5</cp:revision>
  <dcterms:created xsi:type="dcterms:W3CDTF">2014-10-18T22:01:04Z</dcterms:created>
  <dcterms:modified xsi:type="dcterms:W3CDTF">2014-10-18T22:36:14Z</dcterms:modified>
</cp:coreProperties>
</file>